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1122D-8A24-4001-8D15-A553A24F142A}" type="datetimeFigureOut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3C563-E641-4055-BFB3-901BBEC827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08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3C563-E641-4055-BFB3-901BBEC827B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892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CF2A-AD97-4D10-B1BB-C5F7B0A4713E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32C3-377F-425B-A717-E69BBBA577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197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2CB7-75B4-4C9B-B00B-B2229CB6175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32C3-377F-425B-A717-E69BBBA577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899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385C-D87F-4012-960F-4D9DE5EFE7C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32C3-377F-425B-A717-E69BBBA577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244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DEF4-182A-4399-B8CC-6B30D40FF757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32C3-377F-425B-A717-E69BBBA577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1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DF4A-FA61-457B-BE55-C782E8E45799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32C3-377F-425B-A717-E69BBBA577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76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77A0-49A9-4115-B56E-217E0FBE0424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32C3-377F-425B-A717-E69BBBA577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338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3548-1B40-4C93-964A-3C9338058A6D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32C3-377F-425B-A717-E69BBBA577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978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9C3-D6DE-44A5-A2FF-19B57DD0112A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32C3-377F-425B-A717-E69BBBA577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648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16DA-F21B-45E3-8843-53BBC3B80733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32C3-377F-425B-A717-E69BBBA577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3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E293-B80F-48F8-A820-ED05C4EEA561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32C3-377F-425B-A717-E69BBBA577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26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E95E-4B66-4E71-BF76-2992348FDCD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32C3-377F-425B-A717-E69BBBA577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197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3A725-7426-4416-A8BC-607D20560589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F32C3-377F-425B-A717-E69BBBA577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94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3427" y="2046427"/>
            <a:ext cx="2765146" cy="27651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64166" y="5029963"/>
            <a:ext cx="2679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8.1 </a:t>
            </a:r>
            <a:r>
              <a:rPr lang="en-US" sz="1400" b="1" i="0" u="none" strike="noStrike" baseline="0" dirty="0" smtClean="0"/>
              <a:t>Definition </a:t>
            </a:r>
            <a:r>
              <a:rPr lang="en-US" sz="1400" b="1" i="0" u="none" strike="noStrike" baseline="0" dirty="0" smtClean="0"/>
              <a:t>of Viscosity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96423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4320" y="1051560"/>
            <a:ext cx="4023360" cy="47548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0" y="5858137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0" u="none" strike="noStrike" baseline="0" dirty="0" smtClean="0"/>
              <a:t>FIGURE 8.2 Water and Water </a:t>
            </a:r>
            <a:r>
              <a:rPr lang="en-US" sz="1400" b="1" i="0" u="none" strike="noStrike" baseline="0" dirty="0" err="1" smtClean="0"/>
              <a:t>Vapour</a:t>
            </a:r>
            <a:r>
              <a:rPr lang="en-US" sz="1400" b="1" i="0" u="none" strike="noStrike" baseline="0" dirty="0" smtClean="0"/>
              <a:t> in a Sealed Container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5717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4243" y="1878177"/>
            <a:ext cx="3423514" cy="310164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51425" y="5298754"/>
            <a:ext cx="40708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8.3 Balance for Measuring Mass and Density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204414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Custom</PresentationFormat>
  <Paragraphs>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Singh</dc:creator>
  <cp:lastModifiedBy>74456</cp:lastModifiedBy>
  <cp:revision>2</cp:revision>
  <dcterms:created xsi:type="dcterms:W3CDTF">2015-09-22T04:02:11Z</dcterms:created>
  <dcterms:modified xsi:type="dcterms:W3CDTF">2015-09-22T09:50:48Z</dcterms:modified>
</cp:coreProperties>
</file>